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4"/>
  </p:notesMasterIdLst>
  <p:handoutMasterIdLst>
    <p:handoutMasterId r:id="rId5"/>
  </p:handoutMasterIdLst>
  <p:sldIdLst>
    <p:sldId id="269" r:id="rId2"/>
    <p:sldId id="270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30" autoAdjust="0"/>
  </p:normalViewPr>
  <p:slideViewPr>
    <p:cSldViewPr snapToGrid="0" showGuides="1">
      <p:cViewPr varScale="1">
        <p:scale>
          <a:sx n="69" d="100"/>
          <a:sy n="69" d="100"/>
        </p:scale>
        <p:origin x="564" y="44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da-DK" smtClean="0"/>
              <a:t>27-05-2020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da-DK" smtClean="0"/>
              <a:t>27-05-2020</a:t>
            </a:fld>
            <a:endParaRPr lang="da-DK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dirty="0"/>
              <a:t>Click to edit Master text styles</a:t>
            </a:r>
          </a:p>
          <a:p>
            <a:pPr lvl="1"/>
            <a:r>
              <a:rPr lang="da-DK" dirty="0"/>
              <a:t>Second level</a:t>
            </a:r>
          </a:p>
          <a:p>
            <a:pPr lvl="2"/>
            <a:r>
              <a:rPr lang="da-DK" dirty="0"/>
              <a:t>Third level</a:t>
            </a:r>
          </a:p>
          <a:p>
            <a:pPr lvl="3"/>
            <a:r>
              <a:rPr lang="da-DK" dirty="0"/>
              <a:t>Fourth level</a:t>
            </a:r>
          </a:p>
          <a:p>
            <a:pPr lvl="4"/>
            <a:r>
              <a:rPr lang="da-DK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37978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22128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27-05-2020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27-05-2020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27-05-2020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  <a:t/>
            </a:r>
            <a:b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27-05-2020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27-05-2020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27-05-2020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27-05-2020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27-05-2020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27-05-2020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27-05-2020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27-05-2020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27-05-2020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27-05-2020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675755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 dirty="0">
                <a:solidFill>
                  <a:schemeClr val="tx1"/>
                </a:solidFill>
              </a:rPr>
              <a:t>Brugerguide</a:t>
            </a:r>
            <a:r>
              <a:rPr lang="da-DK" baseline="0" dirty="0">
                <a:solidFill>
                  <a:schemeClr val="tx1"/>
                </a:solidFill>
              </a:rPr>
              <a:t> </a:t>
            </a:r>
            <a:r>
              <a:rPr lang="da-DK" sz="1800" baseline="0" dirty="0">
                <a:solidFill>
                  <a:schemeClr val="tx1"/>
                </a:solidFill>
              </a:rPr>
              <a:t>– </a:t>
            </a:r>
            <a:r>
              <a:rPr lang="da-DK" sz="1800" dirty="0">
                <a:solidFill>
                  <a:schemeClr val="tx1"/>
                </a:solidFill>
              </a:rPr>
              <a:t>Slet, før du færdiggør din</a:t>
            </a:r>
            <a:r>
              <a:rPr lang="da-DK" sz="1800" baseline="0" dirty="0">
                <a:solidFill>
                  <a:schemeClr val="tx1"/>
                </a:solidFill>
              </a:rPr>
              <a:t> </a:t>
            </a:r>
            <a:r>
              <a:rPr lang="da-DK" sz="180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576655" y="4237555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587375" y="5678667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940574"/>
            <a:ext cx="395416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587038" y="2582327"/>
            <a:ext cx="1624241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576655" y="3571524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88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/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564067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231619" y="1844048"/>
            <a:ext cx="23536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404080" y="1900198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416414" y="2138150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27-05-2020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27-05-2020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27-05-2020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27-05-2020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27-05-2020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27-05-2020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27-05-2020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8" y="96467"/>
            <a:ext cx="2346641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27-05-2020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745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200" b="1" cap="all" dirty="0">
                <a:solidFill>
                  <a:srgbClr val="38317D"/>
                </a:solidFill>
                <a:latin typeface="+mn-lt"/>
              </a:rPr>
              <a:t>ELUCIDATING </a:t>
            </a:r>
            <a:r>
              <a:rPr lang="en-GB" sz="2200" b="1" cap="all" dirty="0">
                <a:solidFill>
                  <a:srgbClr val="38317D"/>
                </a:solidFill>
                <a:latin typeface="+mn-lt"/>
              </a:rPr>
              <a:t>DRUG-DRUG</a:t>
            </a:r>
            <a:r>
              <a:rPr lang="en-GB" sz="2200" b="1" cap="all" dirty="0">
                <a:solidFill>
                  <a:srgbClr val="38317D"/>
                </a:solidFill>
                <a:latin typeface="+mn-lt"/>
              </a:rPr>
              <a:t> INTERACTIONS </a:t>
            </a:r>
            <a:r>
              <a:rPr lang="en-GB" sz="2200" b="1" cap="all" dirty="0" smtClean="0">
                <a:solidFill>
                  <a:srgbClr val="38317D"/>
                </a:solidFill>
                <a:latin typeface="+mn-lt"/>
              </a:rPr>
              <a:t>UNDERLYING DRUG POLIPHARMACY PROFILES.</a:t>
            </a:r>
            <a:endParaRPr lang="en-GB" sz="2200" b="1" cap="all" dirty="0">
              <a:solidFill>
                <a:srgbClr val="38317D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 smtClean="0"/>
              <a:t>Retrieving publicly available drug-drug interactions (DDI)</a:t>
            </a:r>
          </a:p>
          <a:p>
            <a:pPr lvl="1"/>
            <a:r>
              <a:rPr lang="en-GB" sz="1800" dirty="0" smtClean="0"/>
              <a:t>Factorizing DDI features</a:t>
            </a:r>
          </a:p>
          <a:p>
            <a:endParaRPr lang="en-GB" sz="1800" dirty="0"/>
          </a:p>
          <a:p>
            <a:r>
              <a:rPr lang="en-GB" sz="2000" dirty="0" smtClean="0"/>
              <a:t>Characterization of DDI to find significant patterns</a:t>
            </a:r>
          </a:p>
          <a:p>
            <a:pPr lvl="1"/>
            <a:r>
              <a:rPr lang="en-GB" sz="1800" dirty="0" smtClean="0"/>
              <a:t>Find overrepresented data to focus on</a:t>
            </a:r>
          </a:p>
          <a:p>
            <a:pPr lvl="1"/>
            <a:endParaRPr lang="en-GB" sz="1800" dirty="0"/>
          </a:p>
          <a:p>
            <a:r>
              <a:rPr lang="en-GB" sz="2000" dirty="0" smtClean="0"/>
              <a:t>Network analysis </a:t>
            </a:r>
          </a:p>
          <a:p>
            <a:pPr lvl="1"/>
            <a:r>
              <a:rPr lang="en-GB" sz="1800" dirty="0" smtClean="0"/>
              <a:t>Stablish DDI hubs network</a:t>
            </a:r>
          </a:p>
          <a:p>
            <a:pPr lvl="1"/>
            <a:r>
              <a:rPr lang="en-GB" sz="1800" dirty="0" smtClean="0"/>
              <a:t>Find relationships between features</a:t>
            </a:r>
          </a:p>
          <a:p>
            <a:pPr lvl="1"/>
            <a:endParaRPr lang="en-GB" sz="1800" dirty="0"/>
          </a:p>
          <a:p>
            <a:pPr lvl="1"/>
            <a:endParaRPr lang="en-GB" sz="1800" dirty="0" smtClean="0"/>
          </a:p>
          <a:p>
            <a:r>
              <a:rPr lang="en-GB" sz="2000" dirty="0" smtClean="0"/>
              <a:t>Finishing 22th June!</a:t>
            </a:r>
            <a:endParaRPr lang="en-GB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27-05-2020</a:t>
            </a:fld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</a:t>
            </a:fld>
            <a:endParaRPr lang="da-DK" dirty="0"/>
          </a:p>
        </p:txBody>
      </p:sp>
      <p:grpSp>
        <p:nvGrpSpPr>
          <p:cNvPr id="6" name="Group 5"/>
          <p:cNvGrpSpPr/>
          <p:nvPr/>
        </p:nvGrpSpPr>
        <p:grpSpPr>
          <a:xfrm>
            <a:off x="7452129" y="2422504"/>
            <a:ext cx="4231871" cy="3656900"/>
            <a:chOff x="1156716" y="1970084"/>
            <a:chExt cx="6455664" cy="456856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2E496A7-FDF7-C74D-919E-FBB07EDD97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3700"/>
            <a:stretch/>
          </p:blipFill>
          <p:spPr>
            <a:xfrm>
              <a:off x="1156716" y="5393141"/>
              <a:ext cx="6455664" cy="114550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2F8E165-98FA-B94D-BA8E-07F196B942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428" t="22567" r="48105" b="21763"/>
            <a:stretch/>
          </p:blipFill>
          <p:spPr>
            <a:xfrm>
              <a:off x="1634837" y="1970084"/>
              <a:ext cx="4664456" cy="3284828"/>
            </a:xfrm>
            <a:prstGeom prst="rect">
              <a:avLst/>
            </a:prstGeom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54831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x9_DK_lille.potx" id="{BE9C15E7-90F8-4CF2-8B96-2848F515C8F5}" vid="{DD010ABE-EF93-4421-BF04-578FEEDB9F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50</Words>
  <Application>Microsoft Office PowerPoint</Application>
  <PresentationFormat>Widescreen</PresentationFormat>
  <Paragraphs>17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Microsoft New Tai Lue</vt:lpstr>
      <vt:lpstr>Times New Roman</vt:lpstr>
      <vt:lpstr>Wingdings</vt:lpstr>
      <vt:lpstr>Brugerdefineret design</vt:lpstr>
      <vt:lpstr>PowerPoint Presentation</vt:lpstr>
      <vt:lpstr>ELUCIDATING DRUG-DRUG INTERACTIONS UNDERLYING DRUG POLIPHARMACY PROFILES.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2020-05-27T14:14:26Z</dcterms:created>
  <dcterms:modified xsi:type="dcterms:W3CDTF">2020-05-27T14:28:05Z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SD_DocumentLanguage">
    <vt:lpwstr>da-DK</vt:lpwstr>
  </property>
</Properties>
</file>